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6858000" cy="9906000" type="A4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5" userDrawn="1">
          <p15:clr>
            <a:srgbClr val="A4A3A4"/>
          </p15:clr>
        </p15:guide>
        <p15:guide id="2" pos="21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C836"/>
    <a:srgbClr val="679D2B"/>
    <a:srgbClr val="76B5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>
        <p:scale>
          <a:sx n="80" d="100"/>
          <a:sy n="80" d="100"/>
        </p:scale>
        <p:origin x="1710" y="66"/>
      </p:cViewPr>
      <p:guideLst>
        <p:guide orient="horz" pos="3075"/>
        <p:guide pos="211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A20-BED4-4591-90D1-2B20944A0652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0309-70B6-4489-A7E0-11547A452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9918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A20-BED4-4591-90D1-2B20944A0652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0309-70B6-4489-A7E0-11547A452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42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6387" y="396701"/>
            <a:ext cx="1671638" cy="845220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1475" y="396701"/>
            <a:ext cx="4900613" cy="845220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A20-BED4-4591-90D1-2B20944A0652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0309-70B6-4489-A7E0-11547A452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0638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A20-BED4-4591-90D1-2B20944A0652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0309-70B6-4489-A7E0-11547A452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1699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A20-BED4-4591-90D1-2B20944A0652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0309-70B6-4489-A7E0-11547A452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730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1475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1900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A20-BED4-4591-90D1-2B20944A0652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0309-70B6-4489-A7E0-11547A452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328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A20-BED4-4591-90D1-2B20944A0652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0309-70B6-4489-A7E0-11547A452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104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A20-BED4-4591-90D1-2B20944A0652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0309-70B6-4489-A7E0-11547A452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615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A20-BED4-4591-90D1-2B20944A0652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0309-70B6-4489-A7E0-11547A452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986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A20-BED4-4591-90D1-2B20944A0652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0309-70B6-4489-A7E0-11547A452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4792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A20-BED4-4591-90D1-2B20944A0652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0309-70B6-4489-A7E0-11547A452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524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BBA20-BED4-4591-90D1-2B20944A0652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80309-70B6-4489-A7E0-11547A452E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891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正方形/長方形 52"/>
          <p:cNvSpPr/>
          <p:nvPr/>
        </p:nvSpPr>
        <p:spPr>
          <a:xfrm>
            <a:off x="-8456" y="6582097"/>
            <a:ext cx="6858000" cy="3323903"/>
          </a:xfrm>
          <a:prstGeom prst="rect">
            <a:avLst/>
          </a:prstGeom>
          <a:solidFill>
            <a:srgbClr val="82C8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コンテンツ プレースホルダー 2"/>
          <p:cNvSpPr txBox="1">
            <a:spLocks/>
          </p:cNvSpPr>
          <p:nvPr/>
        </p:nvSpPr>
        <p:spPr>
          <a:xfrm>
            <a:off x="0" y="9577154"/>
            <a:ext cx="6885790" cy="3039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ja-JP" altLang="en-US" sz="1400" dirty="0" smtClean="0">
                <a:solidFill>
                  <a:schemeClr val="bg1"/>
                </a:solidFill>
              </a:rPr>
              <a:t>お問い合わせ：自衛隊長野地方協力本部　松本地域事務所　ＴＥＬ：０２６３－３６－２７８７</a:t>
            </a:r>
            <a:endParaRPr lang="en-US" altLang="ja-JP" sz="1400" dirty="0" smtClean="0">
              <a:solidFill>
                <a:schemeClr val="bg1"/>
              </a:solidFill>
            </a:endParaRPr>
          </a:p>
        </p:txBody>
      </p:sp>
      <p:cxnSp>
        <p:nvCxnSpPr>
          <p:cNvPr id="47" name="直線コネクタ 46"/>
          <p:cNvCxnSpPr/>
          <p:nvPr/>
        </p:nvCxnSpPr>
        <p:spPr>
          <a:xfrm>
            <a:off x="8145237" y="6079375"/>
            <a:ext cx="17281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>
            <a:off x="0" y="9486627"/>
            <a:ext cx="688579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188640" y="3217840"/>
            <a:ext cx="990879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ホームベース 104"/>
          <p:cNvSpPr/>
          <p:nvPr/>
        </p:nvSpPr>
        <p:spPr>
          <a:xfrm>
            <a:off x="121898" y="6625565"/>
            <a:ext cx="680480" cy="2314943"/>
          </a:xfrm>
          <a:prstGeom prst="homePlate">
            <a:avLst>
              <a:gd name="adj" fmla="val 5468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dirty="0" smtClean="0">
                <a:solidFill>
                  <a:schemeClr val="tx1"/>
                </a:solidFill>
              </a:rPr>
              <a:t>参加機関</a:t>
            </a:r>
            <a:endParaRPr kumimoji="1" lang="ja-JP" altLang="en-US" sz="2400" b="1" dirty="0">
              <a:solidFill>
                <a:schemeClr val="tx1"/>
              </a:solidFill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671722" y="7022084"/>
            <a:ext cx="6392980" cy="21604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・自衛隊　　　・防衛省事務官　</a:t>
            </a:r>
            <a:endParaRPr lang="en-US" altLang="ja-JP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・長野県警察</a:t>
            </a:r>
            <a:r>
              <a:rPr lang="ja-JP" altLang="en-US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28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・木曽広域消防・北アルプス広域消防　</a:t>
            </a:r>
            <a:endParaRPr kumimoji="1" lang="en-US" altLang="ja-JP" sz="28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・松本市役所　・安曇野市役所　</a:t>
            </a:r>
            <a:endParaRPr lang="en-US" altLang="ja-JP" sz="28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・大町市役所</a:t>
            </a:r>
            <a:endParaRPr kumimoji="1" lang="en-US" altLang="ja-JP" sz="28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4197" y="2967440"/>
            <a:ext cx="6867423" cy="1115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9" name="グループ化 78"/>
          <p:cNvGrpSpPr/>
          <p:nvPr/>
        </p:nvGrpSpPr>
        <p:grpSpPr>
          <a:xfrm>
            <a:off x="-18599" y="3184391"/>
            <a:ext cx="6858407" cy="140430"/>
            <a:chOff x="0" y="5439717"/>
            <a:chExt cx="6858407" cy="160140"/>
          </a:xfrm>
        </p:grpSpPr>
        <p:sp>
          <p:nvSpPr>
            <p:cNvPr id="80" name="正方形/長方形 79"/>
            <p:cNvSpPr/>
            <p:nvPr/>
          </p:nvSpPr>
          <p:spPr>
            <a:xfrm>
              <a:off x="0" y="5439717"/>
              <a:ext cx="6858000" cy="45719"/>
            </a:xfrm>
            <a:prstGeom prst="rect">
              <a:avLst/>
            </a:prstGeom>
            <a:solidFill>
              <a:srgbClr val="82C8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正方形/長方形 80"/>
            <p:cNvSpPr/>
            <p:nvPr/>
          </p:nvSpPr>
          <p:spPr>
            <a:xfrm>
              <a:off x="407" y="5554138"/>
              <a:ext cx="6858000" cy="45719"/>
            </a:xfrm>
            <a:prstGeom prst="rect">
              <a:avLst/>
            </a:prstGeom>
            <a:solidFill>
              <a:srgbClr val="82C8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8" name="正方形/長方形 57"/>
          <p:cNvSpPr/>
          <p:nvPr/>
        </p:nvSpPr>
        <p:spPr>
          <a:xfrm>
            <a:off x="-761414" y="4312029"/>
            <a:ext cx="8308144" cy="2260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6600" b="1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公務員合同</a:t>
            </a:r>
            <a:r>
              <a:rPr lang="ja-JP" altLang="en-US" sz="6600" b="1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説明会</a:t>
            </a:r>
            <a:endParaRPr kumimoji="1" lang="en-US" altLang="ja-JP" sz="6600" b="1" dirty="0" smtClean="0">
              <a:solidFill>
                <a:srgbClr val="002060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pPr algn="ctr"/>
            <a:endParaRPr kumimoji="1" lang="ja-JP" altLang="en-US" sz="7800" dirty="0">
              <a:solidFill>
                <a:schemeClr val="tx1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15220" y="4385828"/>
            <a:ext cx="6842780" cy="11121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en-US" altLang="ja-JP" sz="3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2026</a:t>
            </a:r>
            <a:r>
              <a:rPr lang="ja-JP" altLang="en-US" sz="3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ja-JP" altLang="en-US" sz="3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１１：００～１６００</a:t>
            </a:r>
            <a:endParaRPr kumimoji="1" lang="en-US" altLang="ja-JP" sz="3200" b="1" dirty="0" smtClean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-248305" y="4917592"/>
            <a:ext cx="6839400" cy="11989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７</a:t>
            </a:r>
            <a:r>
              <a:rPr lang="en-US" altLang="ja-JP" sz="3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/18</a:t>
            </a:r>
            <a:r>
              <a:rPr lang="ja-JP" altLang="en-US" sz="3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（土）１５：４０受付</a:t>
            </a:r>
            <a:r>
              <a:rPr lang="ja-JP" altLang="en-US" sz="3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終了</a:t>
            </a:r>
            <a:endParaRPr kumimoji="1" lang="en-US" altLang="ja-JP" sz="3200" b="1" dirty="0" smtClean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148273" y="5534042"/>
            <a:ext cx="5019627" cy="10481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職業概要説明・採用試験説明</a:t>
            </a:r>
            <a:endParaRPr kumimoji="1" lang="en-US" altLang="ja-JP" b="1" dirty="0" smtClean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882845" y="5903773"/>
            <a:ext cx="5019627" cy="10481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イオンモール松本　風庭２Ｆ　イオンホール</a:t>
            </a:r>
            <a:endParaRPr kumimoji="1" lang="en-US" altLang="ja-JP" b="1" dirty="0" smtClean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6" name="ホームベース 5"/>
          <p:cNvSpPr/>
          <p:nvPr/>
        </p:nvSpPr>
        <p:spPr>
          <a:xfrm>
            <a:off x="140525" y="5827188"/>
            <a:ext cx="800030" cy="167860"/>
          </a:xfrm>
          <a:prstGeom prst="homePlat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内　容</a:t>
            </a:r>
            <a:endParaRPr kumimoji="1" lang="ja-JP" altLang="en-US" sz="1400" dirty="0"/>
          </a:p>
        </p:txBody>
      </p:sp>
      <p:sp>
        <p:nvSpPr>
          <p:cNvPr id="76" name="ホームベース 75"/>
          <p:cNvSpPr/>
          <p:nvPr/>
        </p:nvSpPr>
        <p:spPr>
          <a:xfrm>
            <a:off x="155283" y="6153627"/>
            <a:ext cx="800030" cy="167860"/>
          </a:xfrm>
          <a:prstGeom prst="homePlat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場　所</a:t>
            </a:r>
            <a:endParaRPr kumimoji="1" lang="ja-JP" altLang="en-US" sz="1400" dirty="0"/>
          </a:p>
        </p:txBody>
      </p:sp>
      <p:grpSp>
        <p:nvGrpSpPr>
          <p:cNvPr id="78" name="グループ化 77"/>
          <p:cNvGrpSpPr/>
          <p:nvPr/>
        </p:nvGrpSpPr>
        <p:grpSpPr>
          <a:xfrm>
            <a:off x="-18599" y="6403512"/>
            <a:ext cx="6858407" cy="140430"/>
            <a:chOff x="0" y="5439717"/>
            <a:chExt cx="6858407" cy="160140"/>
          </a:xfrm>
        </p:grpSpPr>
        <p:sp>
          <p:nvSpPr>
            <p:cNvPr id="82" name="正方形/長方形 81"/>
            <p:cNvSpPr/>
            <p:nvPr/>
          </p:nvSpPr>
          <p:spPr>
            <a:xfrm>
              <a:off x="0" y="5439717"/>
              <a:ext cx="6858000" cy="45719"/>
            </a:xfrm>
            <a:prstGeom prst="rect">
              <a:avLst/>
            </a:prstGeom>
            <a:solidFill>
              <a:srgbClr val="82C8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正方形/長方形 82"/>
            <p:cNvSpPr/>
            <p:nvPr/>
          </p:nvSpPr>
          <p:spPr>
            <a:xfrm>
              <a:off x="407" y="5554138"/>
              <a:ext cx="6858000" cy="45719"/>
            </a:xfrm>
            <a:prstGeom prst="rect">
              <a:avLst/>
            </a:prstGeom>
            <a:solidFill>
              <a:srgbClr val="82C8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404664" y="9078995"/>
            <a:ext cx="6222348" cy="305065"/>
            <a:chOff x="368747" y="8712742"/>
            <a:chExt cx="6222348" cy="305065"/>
          </a:xfrm>
        </p:grpSpPr>
        <p:sp>
          <p:nvSpPr>
            <p:cNvPr id="10" name="ホームベース 9"/>
            <p:cNvSpPr/>
            <p:nvPr/>
          </p:nvSpPr>
          <p:spPr>
            <a:xfrm>
              <a:off x="368747" y="8728742"/>
              <a:ext cx="1124102" cy="289065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ホームベース 66"/>
            <p:cNvSpPr/>
            <p:nvPr/>
          </p:nvSpPr>
          <p:spPr>
            <a:xfrm>
              <a:off x="1529095" y="8723617"/>
              <a:ext cx="1142329" cy="289065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8" name="ホームベース 67"/>
            <p:cNvSpPr/>
            <p:nvPr/>
          </p:nvSpPr>
          <p:spPr>
            <a:xfrm>
              <a:off x="2671424" y="8719670"/>
              <a:ext cx="1160871" cy="289065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ホームベース 68"/>
            <p:cNvSpPr/>
            <p:nvPr/>
          </p:nvSpPr>
          <p:spPr>
            <a:xfrm>
              <a:off x="5468347" y="8712742"/>
              <a:ext cx="1122748" cy="289065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ホームベース 71"/>
            <p:cNvSpPr/>
            <p:nvPr/>
          </p:nvSpPr>
          <p:spPr>
            <a:xfrm>
              <a:off x="3832296" y="8712743"/>
              <a:ext cx="1628512" cy="289065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" name="コンテンツ プレースホルダー 2"/>
          <p:cNvSpPr txBox="1">
            <a:spLocks/>
          </p:cNvSpPr>
          <p:nvPr/>
        </p:nvSpPr>
        <p:spPr>
          <a:xfrm>
            <a:off x="39581" y="9071656"/>
            <a:ext cx="6858000" cy="593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altLang="ja-JP" sz="1800" b="1" dirty="0" smtClean="0"/>
              <a:t>‣</a:t>
            </a:r>
            <a:r>
              <a:rPr lang="ja-JP" altLang="en-US" sz="1800" b="1" dirty="0" smtClean="0"/>
              <a:t>予約不要　</a:t>
            </a:r>
            <a:r>
              <a:rPr lang="en-US" altLang="ja-JP" sz="1800" b="1" dirty="0" smtClean="0"/>
              <a:t>‣</a:t>
            </a:r>
            <a:r>
              <a:rPr lang="ja-JP" altLang="en-US" sz="1800" b="1" dirty="0" smtClean="0"/>
              <a:t>参加無料　</a:t>
            </a:r>
            <a:r>
              <a:rPr lang="en-US" altLang="ja-JP" sz="1800" b="1" dirty="0" smtClean="0"/>
              <a:t>‣</a:t>
            </a:r>
            <a:r>
              <a:rPr lang="ja-JP" altLang="en-US" sz="1800" b="1" dirty="0" smtClean="0"/>
              <a:t>学生必見　</a:t>
            </a:r>
            <a:r>
              <a:rPr lang="en-US" altLang="ja-JP" sz="1800" b="1" dirty="0" smtClean="0"/>
              <a:t>‣</a:t>
            </a:r>
            <a:r>
              <a:rPr lang="ja-JP" altLang="en-US" sz="1800" b="1" dirty="0" smtClean="0"/>
              <a:t>転職希望の方　</a:t>
            </a:r>
            <a:r>
              <a:rPr lang="en-US" altLang="ja-JP" sz="1800" b="1" dirty="0" smtClean="0"/>
              <a:t>‣</a:t>
            </a:r>
            <a:r>
              <a:rPr lang="ja-JP" altLang="en-US" sz="1800" b="1" dirty="0" smtClean="0"/>
              <a:t>服装自由　</a:t>
            </a:r>
            <a:endParaRPr lang="en-US" altLang="ja-JP" sz="1800" b="1" dirty="0" smtClean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0971"/>
            <a:ext cx="6858000" cy="3743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37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47387</TotalTime>
  <Words>38</Words>
  <Application/>
  <PresentationFormat>A4 210 x 297 mm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明朝</vt:lpstr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211</cp:revision>
  <cp:lastPrinted>2023-06-12T08:36:33Z</cp:lastPrinted>
  <dcterms:created xsi:type="dcterms:W3CDTF">2022-06-14T01:15:08Z</dcterms:created>
  <dcterms:modified xsi:type="dcterms:W3CDTF">2026-05-27T01:08:51Z</dcterms:modified>
</cp:coreProperties>
</file>